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6" r:id="rId1"/>
  </p:sldMasterIdLst>
  <p:sldIdLst>
    <p:sldId id="256" r:id="rId2"/>
    <p:sldId id="257" r:id="rId3"/>
    <p:sldId id="259" r:id="rId4"/>
    <p:sldId id="258" r:id="rId5"/>
    <p:sldId id="265" r:id="rId6"/>
    <p:sldId id="261" r:id="rId7"/>
    <p:sldId id="260" r:id="rId8"/>
    <p:sldId id="268" r:id="rId9"/>
    <p:sldId id="262" r:id="rId10"/>
    <p:sldId id="263" r:id="rId11"/>
    <p:sldId id="266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153"/>
    <p:restoredTop sz="94645"/>
  </p:normalViewPr>
  <p:slideViewPr>
    <p:cSldViewPr snapToGrid="0" snapToObjects="1">
      <p:cViewPr varScale="1">
        <p:scale>
          <a:sx n="67" d="100"/>
          <a:sy n="67" d="100"/>
        </p:scale>
        <p:origin x="200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24B9D6-D0B5-8342-8CC5-7BD65C5B0193}" type="doc">
      <dgm:prSet loTypeId="urn:microsoft.com/office/officeart/2005/8/layout/vList3" loCatId="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5613604F-B927-3F48-A668-0571FA998B25}">
      <dgm:prSet phldrT="[Text]"/>
      <dgm:spPr/>
      <dgm:t>
        <a:bodyPr/>
        <a:lstStyle/>
        <a:p>
          <a:r>
            <a:rPr lang="en-US" dirty="0"/>
            <a:t>Data Source Selection Process</a:t>
          </a:r>
        </a:p>
      </dgm:t>
    </dgm:pt>
    <dgm:pt modelId="{14E5F5D6-934D-CD45-8EBC-9143F818E55C}" type="parTrans" cxnId="{49B6B652-09DB-1D41-9BB0-17DD6C32A9C8}">
      <dgm:prSet/>
      <dgm:spPr/>
      <dgm:t>
        <a:bodyPr/>
        <a:lstStyle/>
        <a:p>
          <a:endParaRPr lang="en-US"/>
        </a:p>
      </dgm:t>
    </dgm:pt>
    <dgm:pt modelId="{AFDA16BA-3E50-9443-AEF1-8E429CD18CC9}" type="sibTrans" cxnId="{49B6B652-09DB-1D41-9BB0-17DD6C32A9C8}">
      <dgm:prSet/>
      <dgm:spPr/>
      <dgm:t>
        <a:bodyPr/>
        <a:lstStyle/>
        <a:p>
          <a:endParaRPr lang="en-US"/>
        </a:p>
      </dgm:t>
    </dgm:pt>
    <dgm:pt modelId="{E7FDED47-C06B-9B48-8CA4-A8548BFEE018}">
      <dgm:prSet phldrT="[Text]"/>
      <dgm:spPr/>
      <dgm:t>
        <a:bodyPr/>
        <a:lstStyle/>
        <a:p>
          <a:r>
            <a:rPr lang="en-US" dirty="0"/>
            <a:t>Selection Process Topic</a:t>
          </a:r>
        </a:p>
      </dgm:t>
    </dgm:pt>
    <dgm:pt modelId="{5D46089E-BFD2-2843-95D6-06C773BE0579}" type="parTrans" cxnId="{7601D019-8F1F-DF45-91D3-8137194100A0}">
      <dgm:prSet/>
      <dgm:spPr/>
      <dgm:t>
        <a:bodyPr/>
        <a:lstStyle/>
        <a:p>
          <a:endParaRPr lang="en-US"/>
        </a:p>
      </dgm:t>
    </dgm:pt>
    <dgm:pt modelId="{7DE0E854-6D26-DB46-946D-2959852C6555}" type="sibTrans" cxnId="{7601D019-8F1F-DF45-91D3-8137194100A0}">
      <dgm:prSet/>
      <dgm:spPr/>
      <dgm:t>
        <a:bodyPr/>
        <a:lstStyle/>
        <a:p>
          <a:endParaRPr lang="en-US"/>
        </a:p>
      </dgm:t>
    </dgm:pt>
    <dgm:pt modelId="{6F49C437-E3DB-AE42-A78F-C1D5F60258E7}">
      <dgm:prSet phldrT="[Text]"/>
      <dgm:spPr/>
      <dgm:t>
        <a:bodyPr/>
        <a:lstStyle/>
        <a:p>
          <a:r>
            <a:rPr lang="en-US" dirty="0"/>
            <a:t>Questions To Answer</a:t>
          </a:r>
        </a:p>
      </dgm:t>
    </dgm:pt>
    <dgm:pt modelId="{62B363F7-3266-DA46-98DE-9B6DEA4A1BD7}" type="parTrans" cxnId="{7822FDE8-C779-7246-B25D-A4BCA976DACB}">
      <dgm:prSet/>
      <dgm:spPr/>
      <dgm:t>
        <a:bodyPr/>
        <a:lstStyle/>
        <a:p>
          <a:endParaRPr lang="en-US"/>
        </a:p>
      </dgm:t>
    </dgm:pt>
    <dgm:pt modelId="{20E17DDB-1D06-434B-9C2A-025F30938926}" type="sibTrans" cxnId="{7822FDE8-C779-7246-B25D-A4BCA976DACB}">
      <dgm:prSet/>
      <dgm:spPr/>
      <dgm:t>
        <a:bodyPr/>
        <a:lstStyle/>
        <a:p>
          <a:endParaRPr lang="en-US"/>
        </a:p>
      </dgm:t>
    </dgm:pt>
    <dgm:pt modelId="{74619372-260C-A741-8FAB-D8364F267E2B}">
      <dgm:prSet/>
      <dgm:spPr/>
      <dgm:t>
        <a:bodyPr/>
        <a:lstStyle/>
        <a:p>
          <a:r>
            <a:rPr lang="en-US" dirty="0"/>
            <a:t>Cleaning Data Process</a:t>
          </a:r>
        </a:p>
      </dgm:t>
    </dgm:pt>
    <dgm:pt modelId="{02F6ECB8-2B8D-1F4E-8983-0935411F3271}" type="parTrans" cxnId="{E488EFDD-C154-E140-9DF4-2ED9D60AD3D1}">
      <dgm:prSet/>
      <dgm:spPr/>
      <dgm:t>
        <a:bodyPr/>
        <a:lstStyle/>
        <a:p>
          <a:endParaRPr lang="en-US"/>
        </a:p>
      </dgm:t>
    </dgm:pt>
    <dgm:pt modelId="{56753B5C-9F16-2B45-B355-3D25B58A0DFF}" type="sibTrans" cxnId="{E488EFDD-C154-E140-9DF4-2ED9D60AD3D1}">
      <dgm:prSet/>
      <dgm:spPr/>
      <dgm:t>
        <a:bodyPr/>
        <a:lstStyle/>
        <a:p>
          <a:endParaRPr lang="en-US"/>
        </a:p>
      </dgm:t>
    </dgm:pt>
    <dgm:pt modelId="{577992D9-00AD-A843-8E84-48A49B014B03}" type="pres">
      <dgm:prSet presAssocID="{B224B9D6-D0B5-8342-8CC5-7BD65C5B0193}" presName="linearFlow" presStyleCnt="0">
        <dgm:presLayoutVars>
          <dgm:dir/>
          <dgm:resizeHandles val="exact"/>
        </dgm:presLayoutVars>
      </dgm:prSet>
      <dgm:spPr/>
    </dgm:pt>
    <dgm:pt modelId="{8F811CF5-9FB4-004C-B4CD-A2BECD11B98E}" type="pres">
      <dgm:prSet presAssocID="{E7FDED47-C06B-9B48-8CA4-A8548BFEE018}" presName="composite" presStyleCnt="0"/>
      <dgm:spPr/>
    </dgm:pt>
    <dgm:pt modelId="{632E7675-0BEB-3D4C-ADFB-9DDC373866C2}" type="pres">
      <dgm:prSet presAssocID="{E7FDED47-C06B-9B48-8CA4-A8548BFEE018}" presName="imgShp" presStyleLbl="fgImgPlace1" presStyleIdx="0" presStyleCnt="4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</dgm:pt>
    <dgm:pt modelId="{138EB148-1D5E-CF4A-9B26-31DAD94B7802}" type="pres">
      <dgm:prSet presAssocID="{E7FDED47-C06B-9B48-8CA4-A8548BFEE018}" presName="txShp" presStyleLbl="node1" presStyleIdx="0" presStyleCnt="4">
        <dgm:presLayoutVars>
          <dgm:bulletEnabled val="1"/>
        </dgm:presLayoutVars>
      </dgm:prSet>
      <dgm:spPr/>
    </dgm:pt>
    <dgm:pt modelId="{D02A2D2E-ED16-984F-B6DE-A64F429E5D43}" type="pres">
      <dgm:prSet presAssocID="{7DE0E854-6D26-DB46-946D-2959852C6555}" presName="spacing" presStyleCnt="0"/>
      <dgm:spPr/>
    </dgm:pt>
    <dgm:pt modelId="{2F00C03D-E17E-2B48-82AA-72D17B570B62}" type="pres">
      <dgm:prSet presAssocID="{6F49C437-E3DB-AE42-A78F-C1D5F60258E7}" presName="composite" presStyleCnt="0"/>
      <dgm:spPr/>
    </dgm:pt>
    <dgm:pt modelId="{E58A3682-735B-2246-BFBB-80C3A98B9E30}" type="pres">
      <dgm:prSet presAssocID="{6F49C437-E3DB-AE42-A78F-C1D5F60258E7}" presName="imgShp" presStyleLbl="fgImgPlace1" presStyleIdx="1" presStyleCnt="4"/>
      <dgm:spPr>
        <a:solidFill>
          <a:schemeClr val="accent1">
            <a:tint val="50000"/>
            <a:hueOff val="-4325"/>
            <a:satOff val="207"/>
            <a:lumOff val="-706"/>
          </a:schemeClr>
        </a:solidFill>
      </dgm:spPr>
    </dgm:pt>
    <dgm:pt modelId="{011061B0-61A4-0946-9B2B-69CAFDDDF83F}" type="pres">
      <dgm:prSet presAssocID="{6F49C437-E3DB-AE42-A78F-C1D5F60258E7}" presName="txShp" presStyleLbl="node1" presStyleIdx="1" presStyleCnt="4">
        <dgm:presLayoutVars>
          <dgm:bulletEnabled val="1"/>
        </dgm:presLayoutVars>
      </dgm:prSet>
      <dgm:spPr/>
    </dgm:pt>
    <dgm:pt modelId="{D1C8D94D-4124-6140-82DC-857A98D3539A}" type="pres">
      <dgm:prSet presAssocID="{20E17DDB-1D06-434B-9C2A-025F30938926}" presName="spacing" presStyleCnt="0"/>
      <dgm:spPr/>
    </dgm:pt>
    <dgm:pt modelId="{4A8E85B3-464D-6A4F-A93E-7920178D1426}" type="pres">
      <dgm:prSet presAssocID="{5613604F-B927-3F48-A668-0571FA998B25}" presName="composite" presStyleCnt="0"/>
      <dgm:spPr/>
    </dgm:pt>
    <dgm:pt modelId="{248D95D0-7CC0-754B-B5D4-31AA3135EFD9}" type="pres">
      <dgm:prSet presAssocID="{5613604F-B927-3F48-A668-0571FA998B25}" presName="imgShp" presStyleLbl="fgImgPlace1" presStyleIdx="2" presStyleCnt="4"/>
      <dgm:spPr>
        <a:solidFill>
          <a:schemeClr val="accent1">
            <a:tint val="50000"/>
            <a:hueOff val="-8650"/>
            <a:satOff val="415"/>
            <a:lumOff val="-1412"/>
          </a:schemeClr>
        </a:solidFill>
      </dgm:spPr>
    </dgm:pt>
    <dgm:pt modelId="{CF469442-A66E-2D4B-9E06-7F317699E949}" type="pres">
      <dgm:prSet presAssocID="{5613604F-B927-3F48-A668-0571FA998B25}" presName="txShp" presStyleLbl="node1" presStyleIdx="2" presStyleCnt="4">
        <dgm:presLayoutVars>
          <dgm:bulletEnabled val="1"/>
        </dgm:presLayoutVars>
      </dgm:prSet>
      <dgm:spPr/>
    </dgm:pt>
    <dgm:pt modelId="{30AA1220-C60D-F447-9EAB-A0DE0D795228}" type="pres">
      <dgm:prSet presAssocID="{AFDA16BA-3E50-9443-AEF1-8E429CD18CC9}" presName="spacing" presStyleCnt="0"/>
      <dgm:spPr/>
    </dgm:pt>
    <dgm:pt modelId="{D4462561-4A87-6B4E-8D36-EA17EF61084B}" type="pres">
      <dgm:prSet presAssocID="{74619372-260C-A741-8FAB-D8364F267E2B}" presName="composite" presStyleCnt="0"/>
      <dgm:spPr/>
    </dgm:pt>
    <dgm:pt modelId="{4F73E238-FE1E-0849-86BA-A3D7D30CED61}" type="pres">
      <dgm:prSet presAssocID="{74619372-260C-A741-8FAB-D8364F267E2B}" presName="imgShp" presStyleLbl="fgImgPlace1" presStyleIdx="3" presStyleCnt="4"/>
      <dgm:spPr>
        <a:solidFill>
          <a:schemeClr val="accent1">
            <a:tint val="50000"/>
            <a:hueOff val="-12975"/>
            <a:satOff val="622"/>
            <a:lumOff val="-2118"/>
          </a:schemeClr>
        </a:solidFill>
      </dgm:spPr>
    </dgm:pt>
    <dgm:pt modelId="{9A3A699F-F0FF-F641-A70A-89ED13215BE3}" type="pres">
      <dgm:prSet presAssocID="{74619372-260C-A741-8FAB-D8364F267E2B}" presName="txShp" presStyleLbl="node1" presStyleIdx="3" presStyleCnt="4">
        <dgm:presLayoutVars>
          <dgm:bulletEnabled val="1"/>
        </dgm:presLayoutVars>
      </dgm:prSet>
      <dgm:spPr/>
    </dgm:pt>
  </dgm:ptLst>
  <dgm:cxnLst>
    <dgm:cxn modelId="{7601D019-8F1F-DF45-91D3-8137194100A0}" srcId="{B224B9D6-D0B5-8342-8CC5-7BD65C5B0193}" destId="{E7FDED47-C06B-9B48-8CA4-A8548BFEE018}" srcOrd="0" destOrd="0" parTransId="{5D46089E-BFD2-2843-95D6-06C773BE0579}" sibTransId="{7DE0E854-6D26-DB46-946D-2959852C6555}"/>
    <dgm:cxn modelId="{23310F1A-7A3A-6E4C-A74C-891E83C75F89}" type="presOf" srcId="{5613604F-B927-3F48-A668-0571FA998B25}" destId="{CF469442-A66E-2D4B-9E06-7F317699E949}" srcOrd="0" destOrd="0" presId="urn:microsoft.com/office/officeart/2005/8/layout/vList3"/>
    <dgm:cxn modelId="{BBD76A4A-BC79-6E45-AA8E-4914836724E6}" type="presOf" srcId="{74619372-260C-A741-8FAB-D8364F267E2B}" destId="{9A3A699F-F0FF-F641-A70A-89ED13215BE3}" srcOrd="0" destOrd="0" presId="urn:microsoft.com/office/officeart/2005/8/layout/vList3"/>
    <dgm:cxn modelId="{CB84774E-D3F2-A442-881C-EC6581D2B717}" type="presOf" srcId="{B224B9D6-D0B5-8342-8CC5-7BD65C5B0193}" destId="{577992D9-00AD-A843-8E84-48A49B014B03}" srcOrd="0" destOrd="0" presId="urn:microsoft.com/office/officeart/2005/8/layout/vList3"/>
    <dgm:cxn modelId="{49B6B652-09DB-1D41-9BB0-17DD6C32A9C8}" srcId="{B224B9D6-D0B5-8342-8CC5-7BD65C5B0193}" destId="{5613604F-B927-3F48-A668-0571FA998B25}" srcOrd="2" destOrd="0" parTransId="{14E5F5D6-934D-CD45-8EBC-9143F818E55C}" sibTransId="{AFDA16BA-3E50-9443-AEF1-8E429CD18CC9}"/>
    <dgm:cxn modelId="{AC21CAD4-1279-9042-84B8-AC691B340E89}" type="presOf" srcId="{E7FDED47-C06B-9B48-8CA4-A8548BFEE018}" destId="{138EB148-1D5E-CF4A-9B26-31DAD94B7802}" srcOrd="0" destOrd="0" presId="urn:microsoft.com/office/officeart/2005/8/layout/vList3"/>
    <dgm:cxn modelId="{0783FED9-BCC9-994D-BE3E-AF7FDB3FCDCA}" type="presOf" srcId="{6F49C437-E3DB-AE42-A78F-C1D5F60258E7}" destId="{011061B0-61A4-0946-9B2B-69CAFDDDF83F}" srcOrd="0" destOrd="0" presId="urn:microsoft.com/office/officeart/2005/8/layout/vList3"/>
    <dgm:cxn modelId="{E488EFDD-C154-E140-9DF4-2ED9D60AD3D1}" srcId="{B224B9D6-D0B5-8342-8CC5-7BD65C5B0193}" destId="{74619372-260C-A741-8FAB-D8364F267E2B}" srcOrd="3" destOrd="0" parTransId="{02F6ECB8-2B8D-1F4E-8983-0935411F3271}" sibTransId="{56753B5C-9F16-2B45-B355-3D25B58A0DFF}"/>
    <dgm:cxn modelId="{7822FDE8-C779-7246-B25D-A4BCA976DACB}" srcId="{B224B9D6-D0B5-8342-8CC5-7BD65C5B0193}" destId="{6F49C437-E3DB-AE42-A78F-C1D5F60258E7}" srcOrd="1" destOrd="0" parTransId="{62B363F7-3266-DA46-98DE-9B6DEA4A1BD7}" sibTransId="{20E17DDB-1D06-434B-9C2A-025F30938926}"/>
    <dgm:cxn modelId="{B6A53D4B-576E-3C47-A7AB-0BF4567A74B3}" type="presParOf" srcId="{577992D9-00AD-A843-8E84-48A49B014B03}" destId="{8F811CF5-9FB4-004C-B4CD-A2BECD11B98E}" srcOrd="0" destOrd="0" presId="urn:microsoft.com/office/officeart/2005/8/layout/vList3"/>
    <dgm:cxn modelId="{9374903A-5DDD-E042-8EF7-943A5687DEC7}" type="presParOf" srcId="{8F811CF5-9FB4-004C-B4CD-A2BECD11B98E}" destId="{632E7675-0BEB-3D4C-ADFB-9DDC373866C2}" srcOrd="0" destOrd="0" presId="urn:microsoft.com/office/officeart/2005/8/layout/vList3"/>
    <dgm:cxn modelId="{F2B3EC5C-2AA4-404E-B67A-890E912E43D9}" type="presParOf" srcId="{8F811CF5-9FB4-004C-B4CD-A2BECD11B98E}" destId="{138EB148-1D5E-CF4A-9B26-31DAD94B7802}" srcOrd="1" destOrd="0" presId="urn:microsoft.com/office/officeart/2005/8/layout/vList3"/>
    <dgm:cxn modelId="{A61ED6ED-4DEA-B545-948D-F39C7EBEF202}" type="presParOf" srcId="{577992D9-00AD-A843-8E84-48A49B014B03}" destId="{D02A2D2E-ED16-984F-B6DE-A64F429E5D43}" srcOrd="1" destOrd="0" presId="urn:microsoft.com/office/officeart/2005/8/layout/vList3"/>
    <dgm:cxn modelId="{FF973833-AB6C-2B43-96FC-98C0DC9F30CB}" type="presParOf" srcId="{577992D9-00AD-A843-8E84-48A49B014B03}" destId="{2F00C03D-E17E-2B48-82AA-72D17B570B62}" srcOrd="2" destOrd="0" presId="urn:microsoft.com/office/officeart/2005/8/layout/vList3"/>
    <dgm:cxn modelId="{9F47CB22-BD7D-3C41-91B7-2AC6B325D514}" type="presParOf" srcId="{2F00C03D-E17E-2B48-82AA-72D17B570B62}" destId="{E58A3682-735B-2246-BFBB-80C3A98B9E30}" srcOrd="0" destOrd="0" presId="urn:microsoft.com/office/officeart/2005/8/layout/vList3"/>
    <dgm:cxn modelId="{342B6D9B-A236-0B45-8E13-0A75642C9A5A}" type="presParOf" srcId="{2F00C03D-E17E-2B48-82AA-72D17B570B62}" destId="{011061B0-61A4-0946-9B2B-69CAFDDDF83F}" srcOrd="1" destOrd="0" presId="urn:microsoft.com/office/officeart/2005/8/layout/vList3"/>
    <dgm:cxn modelId="{0AA6D457-3B0A-E841-8E34-53A54C99A25E}" type="presParOf" srcId="{577992D9-00AD-A843-8E84-48A49B014B03}" destId="{D1C8D94D-4124-6140-82DC-857A98D3539A}" srcOrd="3" destOrd="0" presId="urn:microsoft.com/office/officeart/2005/8/layout/vList3"/>
    <dgm:cxn modelId="{7232620A-761A-2C40-957F-B8A3161C4AC3}" type="presParOf" srcId="{577992D9-00AD-A843-8E84-48A49B014B03}" destId="{4A8E85B3-464D-6A4F-A93E-7920178D1426}" srcOrd="4" destOrd="0" presId="urn:microsoft.com/office/officeart/2005/8/layout/vList3"/>
    <dgm:cxn modelId="{E69A9D10-A305-184C-8D14-2F66DB59D9AA}" type="presParOf" srcId="{4A8E85B3-464D-6A4F-A93E-7920178D1426}" destId="{248D95D0-7CC0-754B-B5D4-31AA3135EFD9}" srcOrd="0" destOrd="0" presId="urn:microsoft.com/office/officeart/2005/8/layout/vList3"/>
    <dgm:cxn modelId="{15129988-A035-3E4A-B0ED-3D802FBDC09B}" type="presParOf" srcId="{4A8E85B3-464D-6A4F-A93E-7920178D1426}" destId="{CF469442-A66E-2D4B-9E06-7F317699E949}" srcOrd="1" destOrd="0" presId="urn:microsoft.com/office/officeart/2005/8/layout/vList3"/>
    <dgm:cxn modelId="{48C3C68B-A789-6A41-A63B-E6A5E2E55ADB}" type="presParOf" srcId="{577992D9-00AD-A843-8E84-48A49B014B03}" destId="{30AA1220-C60D-F447-9EAB-A0DE0D795228}" srcOrd="5" destOrd="0" presId="urn:microsoft.com/office/officeart/2005/8/layout/vList3"/>
    <dgm:cxn modelId="{DB2FB2EE-0D80-B244-9E36-100A6175AEBC}" type="presParOf" srcId="{577992D9-00AD-A843-8E84-48A49B014B03}" destId="{D4462561-4A87-6B4E-8D36-EA17EF61084B}" srcOrd="6" destOrd="0" presId="urn:microsoft.com/office/officeart/2005/8/layout/vList3"/>
    <dgm:cxn modelId="{9CD8222C-FA78-EB43-B098-E5260E31F210}" type="presParOf" srcId="{D4462561-4A87-6B4E-8D36-EA17EF61084B}" destId="{4F73E238-FE1E-0849-86BA-A3D7D30CED61}" srcOrd="0" destOrd="0" presId="urn:microsoft.com/office/officeart/2005/8/layout/vList3"/>
    <dgm:cxn modelId="{75BD6DF7-E18D-4F42-ADCB-E9E7E09783A9}" type="presParOf" srcId="{D4462561-4A87-6B4E-8D36-EA17EF61084B}" destId="{9A3A699F-F0FF-F641-A70A-89ED13215BE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24B9D6-D0B5-8342-8CC5-7BD65C5B0193}" type="doc">
      <dgm:prSet loTypeId="urn:microsoft.com/office/officeart/2005/8/layout/vList3" loCatId="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5613604F-B927-3F48-A668-0571FA998B25}">
      <dgm:prSet phldrT="[Text]"/>
      <dgm:spPr>
        <a:gradFill rotWithShape="0">
          <a:gsLst>
            <a:gs pos="0">
              <a:schemeClr val="accent1">
                <a:shade val="50000"/>
                <a:hueOff val="402493"/>
                <a:satOff val="-9802"/>
                <a:lumOff val="428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50000"/>
                <a:hueOff val="402493"/>
                <a:satOff val="-9802"/>
                <a:lumOff val="428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</dgm:spPr>
      <dgm:t>
        <a:bodyPr/>
        <a:lstStyle/>
        <a:p>
          <a:r>
            <a:rPr lang="en-US" baseline="0" dirty="0"/>
            <a:t> Best Months to Apply to Jobs</a:t>
          </a:r>
          <a:endParaRPr lang="en-US" dirty="0"/>
        </a:p>
      </dgm:t>
    </dgm:pt>
    <dgm:pt modelId="{14E5F5D6-934D-CD45-8EBC-9143F818E55C}" type="parTrans" cxnId="{49B6B652-09DB-1D41-9BB0-17DD6C32A9C8}">
      <dgm:prSet/>
      <dgm:spPr/>
      <dgm:t>
        <a:bodyPr/>
        <a:lstStyle/>
        <a:p>
          <a:endParaRPr lang="en-US"/>
        </a:p>
      </dgm:t>
    </dgm:pt>
    <dgm:pt modelId="{AFDA16BA-3E50-9443-AEF1-8E429CD18CC9}" type="sibTrans" cxnId="{49B6B652-09DB-1D41-9BB0-17DD6C32A9C8}">
      <dgm:prSet/>
      <dgm:spPr/>
      <dgm:t>
        <a:bodyPr/>
        <a:lstStyle/>
        <a:p>
          <a:endParaRPr lang="en-US"/>
        </a:p>
      </dgm:t>
    </dgm:pt>
    <dgm:pt modelId="{E7FDED47-C06B-9B48-8CA4-A8548BFEE018}">
      <dgm:prSet phldrT="[Text]"/>
      <dgm:spPr/>
      <dgm:t>
        <a:bodyPr/>
        <a:lstStyle/>
        <a:p>
          <a:r>
            <a:rPr lang="en-US" dirty="0"/>
            <a:t>Top 5 Cities  and States for Employment </a:t>
          </a:r>
        </a:p>
      </dgm:t>
    </dgm:pt>
    <dgm:pt modelId="{5D46089E-BFD2-2843-95D6-06C773BE0579}" type="parTrans" cxnId="{7601D019-8F1F-DF45-91D3-8137194100A0}">
      <dgm:prSet/>
      <dgm:spPr/>
      <dgm:t>
        <a:bodyPr/>
        <a:lstStyle/>
        <a:p>
          <a:endParaRPr lang="en-US"/>
        </a:p>
      </dgm:t>
    </dgm:pt>
    <dgm:pt modelId="{7DE0E854-6D26-DB46-946D-2959852C6555}" type="sibTrans" cxnId="{7601D019-8F1F-DF45-91D3-8137194100A0}">
      <dgm:prSet/>
      <dgm:spPr/>
      <dgm:t>
        <a:bodyPr/>
        <a:lstStyle/>
        <a:p>
          <a:endParaRPr lang="en-US"/>
        </a:p>
      </dgm:t>
    </dgm:pt>
    <dgm:pt modelId="{74619372-260C-A741-8FAB-D8364F267E2B}">
      <dgm:prSet/>
      <dgm:spPr/>
      <dgm:t>
        <a:bodyPr/>
        <a:lstStyle/>
        <a:p>
          <a:r>
            <a:rPr lang="en-US" dirty="0"/>
            <a:t>Jobs</a:t>
          </a:r>
          <a:r>
            <a:rPr lang="en-US" baseline="0" dirty="0"/>
            <a:t> Demand Trends in 2019</a:t>
          </a:r>
          <a:endParaRPr lang="en-US" dirty="0"/>
        </a:p>
      </dgm:t>
    </dgm:pt>
    <dgm:pt modelId="{02F6ECB8-2B8D-1F4E-8983-0935411F3271}" type="parTrans" cxnId="{E488EFDD-C154-E140-9DF4-2ED9D60AD3D1}">
      <dgm:prSet/>
      <dgm:spPr/>
      <dgm:t>
        <a:bodyPr/>
        <a:lstStyle/>
        <a:p>
          <a:endParaRPr lang="en-US"/>
        </a:p>
      </dgm:t>
    </dgm:pt>
    <dgm:pt modelId="{56753B5C-9F16-2B45-B355-3D25B58A0DFF}" type="sibTrans" cxnId="{E488EFDD-C154-E140-9DF4-2ED9D60AD3D1}">
      <dgm:prSet/>
      <dgm:spPr/>
      <dgm:t>
        <a:bodyPr/>
        <a:lstStyle/>
        <a:p>
          <a:endParaRPr lang="en-US"/>
        </a:p>
      </dgm:t>
    </dgm:pt>
    <dgm:pt modelId="{DA2E7D7A-B3C9-734D-BB18-191576E28E0D}">
      <dgm:prSet/>
      <dgm:spPr/>
      <dgm:t>
        <a:bodyPr/>
        <a:lstStyle/>
        <a:p>
          <a:r>
            <a:rPr lang="en-US" dirty="0"/>
            <a:t>Top 5 Jobs in Demand</a:t>
          </a:r>
        </a:p>
      </dgm:t>
    </dgm:pt>
    <dgm:pt modelId="{3C09D9E1-C905-EB4A-B1D6-85FD2055073E}" type="sibTrans" cxnId="{1C2AB974-FC22-DF4D-B2B7-AFED595F5FBE}">
      <dgm:prSet/>
      <dgm:spPr/>
      <dgm:t>
        <a:bodyPr/>
        <a:lstStyle/>
        <a:p>
          <a:endParaRPr lang="en-US"/>
        </a:p>
      </dgm:t>
    </dgm:pt>
    <dgm:pt modelId="{F0556A03-7DCD-2241-B9EE-A7002A083E6D}" type="parTrans" cxnId="{1C2AB974-FC22-DF4D-B2B7-AFED595F5FBE}">
      <dgm:prSet/>
      <dgm:spPr/>
      <dgm:t>
        <a:bodyPr/>
        <a:lstStyle/>
        <a:p>
          <a:endParaRPr lang="en-US"/>
        </a:p>
      </dgm:t>
    </dgm:pt>
    <dgm:pt modelId="{577992D9-00AD-A843-8E84-48A49B014B03}" type="pres">
      <dgm:prSet presAssocID="{B224B9D6-D0B5-8342-8CC5-7BD65C5B0193}" presName="linearFlow" presStyleCnt="0">
        <dgm:presLayoutVars>
          <dgm:dir/>
          <dgm:resizeHandles val="exact"/>
        </dgm:presLayoutVars>
      </dgm:prSet>
      <dgm:spPr/>
    </dgm:pt>
    <dgm:pt modelId="{8F811CF5-9FB4-004C-B4CD-A2BECD11B98E}" type="pres">
      <dgm:prSet presAssocID="{E7FDED47-C06B-9B48-8CA4-A8548BFEE018}" presName="composite" presStyleCnt="0"/>
      <dgm:spPr/>
    </dgm:pt>
    <dgm:pt modelId="{632E7675-0BEB-3D4C-ADFB-9DDC373866C2}" type="pres">
      <dgm:prSet presAssocID="{E7FDED47-C06B-9B48-8CA4-A8548BFEE018}" presName="imgShp" presStyleLbl="fgImgPlace1" presStyleIdx="0" presStyleCnt="4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</dgm:pt>
    <dgm:pt modelId="{138EB148-1D5E-CF4A-9B26-31DAD94B7802}" type="pres">
      <dgm:prSet presAssocID="{E7FDED47-C06B-9B48-8CA4-A8548BFEE018}" presName="txShp" presStyleLbl="node1" presStyleIdx="0" presStyleCnt="4">
        <dgm:presLayoutVars>
          <dgm:bulletEnabled val="1"/>
        </dgm:presLayoutVars>
      </dgm:prSet>
      <dgm:spPr/>
    </dgm:pt>
    <dgm:pt modelId="{D02A2D2E-ED16-984F-B6DE-A64F429E5D43}" type="pres">
      <dgm:prSet presAssocID="{7DE0E854-6D26-DB46-946D-2959852C6555}" presName="spacing" presStyleCnt="0"/>
      <dgm:spPr/>
    </dgm:pt>
    <dgm:pt modelId="{D6B5D749-CF31-AB45-892D-DFAEA0C047ED}" type="pres">
      <dgm:prSet presAssocID="{DA2E7D7A-B3C9-734D-BB18-191576E28E0D}" presName="composite" presStyleCnt="0"/>
      <dgm:spPr/>
    </dgm:pt>
    <dgm:pt modelId="{F33292E7-6F89-0A42-A5CA-ECA244083FBD}" type="pres">
      <dgm:prSet presAssocID="{DA2E7D7A-B3C9-734D-BB18-191576E28E0D}" presName="imgShp" presStyleLbl="fgImgPlace1" presStyleIdx="1" presStyleCnt="4"/>
      <dgm:spPr>
        <a:solidFill>
          <a:schemeClr val="accent1">
            <a:tint val="50000"/>
            <a:hueOff val="-4325"/>
            <a:satOff val="207"/>
            <a:lumOff val="-706"/>
          </a:schemeClr>
        </a:solidFill>
      </dgm:spPr>
    </dgm:pt>
    <dgm:pt modelId="{6EB27E92-E3C9-284A-B6F0-327D53FABD62}" type="pres">
      <dgm:prSet presAssocID="{DA2E7D7A-B3C9-734D-BB18-191576E28E0D}" presName="txShp" presStyleLbl="node1" presStyleIdx="1" presStyleCnt="4">
        <dgm:presLayoutVars>
          <dgm:bulletEnabled val="1"/>
        </dgm:presLayoutVars>
      </dgm:prSet>
      <dgm:spPr/>
    </dgm:pt>
    <dgm:pt modelId="{1E9DE78C-0299-EB4B-BB45-E009581A93FB}" type="pres">
      <dgm:prSet presAssocID="{3C09D9E1-C905-EB4A-B1D6-85FD2055073E}" presName="spacing" presStyleCnt="0"/>
      <dgm:spPr/>
    </dgm:pt>
    <dgm:pt modelId="{4A8E85B3-464D-6A4F-A93E-7920178D1426}" type="pres">
      <dgm:prSet presAssocID="{5613604F-B927-3F48-A668-0571FA998B25}" presName="composite" presStyleCnt="0"/>
      <dgm:spPr/>
    </dgm:pt>
    <dgm:pt modelId="{248D95D0-7CC0-754B-B5D4-31AA3135EFD9}" type="pres">
      <dgm:prSet presAssocID="{5613604F-B927-3F48-A668-0571FA998B25}" presName="imgShp" presStyleLbl="fgImgPlace1" presStyleIdx="2" presStyleCnt="4"/>
      <dgm:spPr>
        <a:solidFill>
          <a:schemeClr val="accent1">
            <a:tint val="50000"/>
            <a:hueOff val="-8650"/>
            <a:satOff val="415"/>
            <a:lumOff val="-1412"/>
          </a:schemeClr>
        </a:solidFill>
      </dgm:spPr>
    </dgm:pt>
    <dgm:pt modelId="{CF469442-A66E-2D4B-9E06-7F317699E949}" type="pres">
      <dgm:prSet presAssocID="{5613604F-B927-3F48-A668-0571FA998B25}" presName="txShp" presStyleLbl="node1" presStyleIdx="2" presStyleCnt="4" custLinFactNeighborX="255" custLinFactNeighborY="-3355">
        <dgm:presLayoutVars>
          <dgm:bulletEnabled val="1"/>
        </dgm:presLayoutVars>
      </dgm:prSet>
      <dgm:spPr/>
    </dgm:pt>
    <dgm:pt modelId="{30AA1220-C60D-F447-9EAB-A0DE0D795228}" type="pres">
      <dgm:prSet presAssocID="{AFDA16BA-3E50-9443-AEF1-8E429CD18CC9}" presName="spacing" presStyleCnt="0"/>
      <dgm:spPr/>
    </dgm:pt>
    <dgm:pt modelId="{D4462561-4A87-6B4E-8D36-EA17EF61084B}" type="pres">
      <dgm:prSet presAssocID="{74619372-260C-A741-8FAB-D8364F267E2B}" presName="composite" presStyleCnt="0"/>
      <dgm:spPr/>
    </dgm:pt>
    <dgm:pt modelId="{4F73E238-FE1E-0849-86BA-A3D7D30CED61}" type="pres">
      <dgm:prSet presAssocID="{74619372-260C-A741-8FAB-D8364F267E2B}" presName="imgShp" presStyleLbl="fgImgPlace1" presStyleIdx="3" presStyleCnt="4"/>
      <dgm:spPr>
        <a:solidFill>
          <a:schemeClr val="accent1">
            <a:tint val="50000"/>
            <a:hueOff val="-12975"/>
            <a:satOff val="622"/>
            <a:lumOff val="-2118"/>
          </a:schemeClr>
        </a:solidFill>
      </dgm:spPr>
    </dgm:pt>
    <dgm:pt modelId="{9A3A699F-F0FF-F641-A70A-89ED13215BE3}" type="pres">
      <dgm:prSet presAssocID="{74619372-260C-A741-8FAB-D8364F267E2B}" presName="txShp" presStyleLbl="node1" presStyleIdx="3" presStyleCnt="4">
        <dgm:presLayoutVars>
          <dgm:bulletEnabled val="1"/>
        </dgm:presLayoutVars>
      </dgm:prSet>
      <dgm:spPr/>
    </dgm:pt>
  </dgm:ptLst>
  <dgm:cxnLst>
    <dgm:cxn modelId="{7601D019-8F1F-DF45-91D3-8137194100A0}" srcId="{B224B9D6-D0B5-8342-8CC5-7BD65C5B0193}" destId="{E7FDED47-C06B-9B48-8CA4-A8548BFEE018}" srcOrd="0" destOrd="0" parTransId="{5D46089E-BFD2-2843-95D6-06C773BE0579}" sibTransId="{7DE0E854-6D26-DB46-946D-2959852C6555}"/>
    <dgm:cxn modelId="{23310F1A-7A3A-6E4C-A74C-891E83C75F89}" type="presOf" srcId="{5613604F-B927-3F48-A668-0571FA998B25}" destId="{CF469442-A66E-2D4B-9E06-7F317699E949}" srcOrd="0" destOrd="0" presId="urn:microsoft.com/office/officeart/2005/8/layout/vList3"/>
    <dgm:cxn modelId="{BBD76A4A-BC79-6E45-AA8E-4914836724E6}" type="presOf" srcId="{74619372-260C-A741-8FAB-D8364F267E2B}" destId="{9A3A699F-F0FF-F641-A70A-89ED13215BE3}" srcOrd="0" destOrd="0" presId="urn:microsoft.com/office/officeart/2005/8/layout/vList3"/>
    <dgm:cxn modelId="{CB84774E-D3F2-A442-881C-EC6581D2B717}" type="presOf" srcId="{B224B9D6-D0B5-8342-8CC5-7BD65C5B0193}" destId="{577992D9-00AD-A843-8E84-48A49B014B03}" srcOrd="0" destOrd="0" presId="urn:microsoft.com/office/officeart/2005/8/layout/vList3"/>
    <dgm:cxn modelId="{49B6B652-09DB-1D41-9BB0-17DD6C32A9C8}" srcId="{B224B9D6-D0B5-8342-8CC5-7BD65C5B0193}" destId="{5613604F-B927-3F48-A668-0571FA998B25}" srcOrd="2" destOrd="0" parTransId="{14E5F5D6-934D-CD45-8EBC-9143F818E55C}" sibTransId="{AFDA16BA-3E50-9443-AEF1-8E429CD18CC9}"/>
    <dgm:cxn modelId="{1C2AB974-FC22-DF4D-B2B7-AFED595F5FBE}" srcId="{B224B9D6-D0B5-8342-8CC5-7BD65C5B0193}" destId="{DA2E7D7A-B3C9-734D-BB18-191576E28E0D}" srcOrd="1" destOrd="0" parTransId="{F0556A03-7DCD-2241-B9EE-A7002A083E6D}" sibTransId="{3C09D9E1-C905-EB4A-B1D6-85FD2055073E}"/>
    <dgm:cxn modelId="{77882DAC-6379-B940-B239-71A1C13EDC9D}" type="presOf" srcId="{DA2E7D7A-B3C9-734D-BB18-191576E28E0D}" destId="{6EB27E92-E3C9-284A-B6F0-327D53FABD62}" srcOrd="0" destOrd="0" presId="urn:microsoft.com/office/officeart/2005/8/layout/vList3"/>
    <dgm:cxn modelId="{AC21CAD4-1279-9042-84B8-AC691B340E89}" type="presOf" srcId="{E7FDED47-C06B-9B48-8CA4-A8548BFEE018}" destId="{138EB148-1D5E-CF4A-9B26-31DAD94B7802}" srcOrd="0" destOrd="0" presId="urn:microsoft.com/office/officeart/2005/8/layout/vList3"/>
    <dgm:cxn modelId="{E488EFDD-C154-E140-9DF4-2ED9D60AD3D1}" srcId="{B224B9D6-D0B5-8342-8CC5-7BD65C5B0193}" destId="{74619372-260C-A741-8FAB-D8364F267E2B}" srcOrd="3" destOrd="0" parTransId="{02F6ECB8-2B8D-1F4E-8983-0935411F3271}" sibTransId="{56753B5C-9F16-2B45-B355-3D25B58A0DFF}"/>
    <dgm:cxn modelId="{B6A53D4B-576E-3C47-A7AB-0BF4567A74B3}" type="presParOf" srcId="{577992D9-00AD-A843-8E84-48A49B014B03}" destId="{8F811CF5-9FB4-004C-B4CD-A2BECD11B98E}" srcOrd="0" destOrd="0" presId="urn:microsoft.com/office/officeart/2005/8/layout/vList3"/>
    <dgm:cxn modelId="{9374903A-5DDD-E042-8EF7-943A5687DEC7}" type="presParOf" srcId="{8F811CF5-9FB4-004C-B4CD-A2BECD11B98E}" destId="{632E7675-0BEB-3D4C-ADFB-9DDC373866C2}" srcOrd="0" destOrd="0" presId="urn:microsoft.com/office/officeart/2005/8/layout/vList3"/>
    <dgm:cxn modelId="{F2B3EC5C-2AA4-404E-B67A-890E912E43D9}" type="presParOf" srcId="{8F811CF5-9FB4-004C-B4CD-A2BECD11B98E}" destId="{138EB148-1D5E-CF4A-9B26-31DAD94B7802}" srcOrd="1" destOrd="0" presId="urn:microsoft.com/office/officeart/2005/8/layout/vList3"/>
    <dgm:cxn modelId="{A61ED6ED-4DEA-B545-948D-F39C7EBEF202}" type="presParOf" srcId="{577992D9-00AD-A843-8E84-48A49B014B03}" destId="{D02A2D2E-ED16-984F-B6DE-A64F429E5D43}" srcOrd="1" destOrd="0" presId="urn:microsoft.com/office/officeart/2005/8/layout/vList3"/>
    <dgm:cxn modelId="{E0E591A7-5362-3746-8F68-0B047B16F5B2}" type="presParOf" srcId="{577992D9-00AD-A843-8E84-48A49B014B03}" destId="{D6B5D749-CF31-AB45-892D-DFAEA0C047ED}" srcOrd="2" destOrd="0" presId="urn:microsoft.com/office/officeart/2005/8/layout/vList3"/>
    <dgm:cxn modelId="{1A9451DD-068F-254F-85EA-F6E351B8EC3A}" type="presParOf" srcId="{D6B5D749-CF31-AB45-892D-DFAEA0C047ED}" destId="{F33292E7-6F89-0A42-A5CA-ECA244083FBD}" srcOrd="0" destOrd="0" presId="urn:microsoft.com/office/officeart/2005/8/layout/vList3"/>
    <dgm:cxn modelId="{0C6761FC-2717-284B-BA3F-5608B3D55DDA}" type="presParOf" srcId="{D6B5D749-CF31-AB45-892D-DFAEA0C047ED}" destId="{6EB27E92-E3C9-284A-B6F0-327D53FABD62}" srcOrd="1" destOrd="0" presId="urn:microsoft.com/office/officeart/2005/8/layout/vList3"/>
    <dgm:cxn modelId="{7D2A320C-8CC2-F942-8AAF-47AA9CC7E872}" type="presParOf" srcId="{577992D9-00AD-A843-8E84-48A49B014B03}" destId="{1E9DE78C-0299-EB4B-BB45-E009581A93FB}" srcOrd="3" destOrd="0" presId="urn:microsoft.com/office/officeart/2005/8/layout/vList3"/>
    <dgm:cxn modelId="{7232620A-761A-2C40-957F-B8A3161C4AC3}" type="presParOf" srcId="{577992D9-00AD-A843-8E84-48A49B014B03}" destId="{4A8E85B3-464D-6A4F-A93E-7920178D1426}" srcOrd="4" destOrd="0" presId="urn:microsoft.com/office/officeart/2005/8/layout/vList3"/>
    <dgm:cxn modelId="{E69A9D10-A305-184C-8D14-2F66DB59D9AA}" type="presParOf" srcId="{4A8E85B3-464D-6A4F-A93E-7920178D1426}" destId="{248D95D0-7CC0-754B-B5D4-31AA3135EFD9}" srcOrd="0" destOrd="0" presId="urn:microsoft.com/office/officeart/2005/8/layout/vList3"/>
    <dgm:cxn modelId="{15129988-A035-3E4A-B0ED-3D802FBDC09B}" type="presParOf" srcId="{4A8E85B3-464D-6A4F-A93E-7920178D1426}" destId="{CF469442-A66E-2D4B-9E06-7F317699E949}" srcOrd="1" destOrd="0" presId="urn:microsoft.com/office/officeart/2005/8/layout/vList3"/>
    <dgm:cxn modelId="{48C3C68B-A789-6A41-A63B-E6A5E2E55ADB}" type="presParOf" srcId="{577992D9-00AD-A843-8E84-48A49B014B03}" destId="{30AA1220-C60D-F447-9EAB-A0DE0D795228}" srcOrd="5" destOrd="0" presId="urn:microsoft.com/office/officeart/2005/8/layout/vList3"/>
    <dgm:cxn modelId="{DB2FB2EE-0D80-B244-9E36-100A6175AEBC}" type="presParOf" srcId="{577992D9-00AD-A843-8E84-48A49B014B03}" destId="{D4462561-4A87-6B4E-8D36-EA17EF61084B}" srcOrd="6" destOrd="0" presId="urn:microsoft.com/office/officeart/2005/8/layout/vList3"/>
    <dgm:cxn modelId="{9CD8222C-FA78-EB43-B098-E5260E31F210}" type="presParOf" srcId="{D4462561-4A87-6B4E-8D36-EA17EF61084B}" destId="{4F73E238-FE1E-0849-86BA-A3D7D30CED61}" srcOrd="0" destOrd="0" presId="urn:microsoft.com/office/officeart/2005/8/layout/vList3"/>
    <dgm:cxn modelId="{75BD6DF7-E18D-4F42-ADCB-E9E7E09783A9}" type="presParOf" srcId="{D4462561-4A87-6B4E-8D36-EA17EF61084B}" destId="{9A3A699F-F0FF-F641-A70A-89ED13215BE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8EB148-1D5E-CF4A-9B26-31DAD94B7802}">
      <dsp:nvSpPr>
        <dsp:cNvPr id="0" name=""/>
        <dsp:cNvSpPr/>
      </dsp:nvSpPr>
      <dsp:spPr>
        <a:xfrm rot="10800000">
          <a:off x="1396315" y="811"/>
          <a:ext cx="4703087" cy="846812"/>
        </a:xfrm>
        <a:prstGeom prst="homePlate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3421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Selection Process Topic</a:t>
          </a:r>
        </a:p>
      </dsp:txBody>
      <dsp:txXfrm rot="10800000">
        <a:off x="1608018" y="811"/>
        <a:ext cx="4491384" cy="846812"/>
      </dsp:txXfrm>
    </dsp:sp>
    <dsp:sp modelId="{632E7675-0BEB-3D4C-ADFB-9DDC373866C2}">
      <dsp:nvSpPr>
        <dsp:cNvPr id="0" name=""/>
        <dsp:cNvSpPr/>
      </dsp:nvSpPr>
      <dsp:spPr>
        <a:xfrm>
          <a:off x="972909" y="811"/>
          <a:ext cx="846812" cy="8468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061B0-61A4-0946-9B2B-69CAFDDDF83F}">
      <dsp:nvSpPr>
        <dsp:cNvPr id="0" name=""/>
        <dsp:cNvSpPr/>
      </dsp:nvSpPr>
      <dsp:spPr>
        <a:xfrm rot="10800000">
          <a:off x="1396315" y="1100403"/>
          <a:ext cx="4703087" cy="846812"/>
        </a:xfrm>
        <a:prstGeom prst="homePlate">
          <a:avLst/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3421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Questions To Answer</a:t>
          </a:r>
        </a:p>
      </dsp:txBody>
      <dsp:txXfrm rot="10800000">
        <a:off x="1608018" y="1100403"/>
        <a:ext cx="4491384" cy="846812"/>
      </dsp:txXfrm>
    </dsp:sp>
    <dsp:sp modelId="{E58A3682-735B-2246-BFBB-80C3A98B9E30}">
      <dsp:nvSpPr>
        <dsp:cNvPr id="0" name=""/>
        <dsp:cNvSpPr/>
      </dsp:nvSpPr>
      <dsp:spPr>
        <a:xfrm>
          <a:off x="972909" y="1100403"/>
          <a:ext cx="846812" cy="846812"/>
        </a:xfrm>
        <a:prstGeom prst="ellipse">
          <a:avLst/>
        </a:prstGeom>
        <a:solidFill>
          <a:schemeClr val="accent1">
            <a:tint val="50000"/>
            <a:hueOff val="-4325"/>
            <a:satOff val="207"/>
            <a:lumOff val="-706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69442-A66E-2D4B-9E06-7F317699E949}">
      <dsp:nvSpPr>
        <dsp:cNvPr id="0" name=""/>
        <dsp:cNvSpPr/>
      </dsp:nvSpPr>
      <dsp:spPr>
        <a:xfrm rot="10800000">
          <a:off x="1396315" y="2199996"/>
          <a:ext cx="4703087" cy="846812"/>
        </a:xfrm>
        <a:prstGeom prst="homePlate">
          <a:avLst/>
        </a:prstGeom>
        <a:gradFill rotWithShape="0">
          <a:gsLst>
            <a:gs pos="0">
              <a:schemeClr val="accent1">
                <a:shade val="50000"/>
                <a:hueOff val="402493"/>
                <a:satOff val="-9802"/>
                <a:lumOff val="428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50000"/>
                <a:hueOff val="402493"/>
                <a:satOff val="-9802"/>
                <a:lumOff val="428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3421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Source Selection Process</a:t>
          </a:r>
        </a:p>
      </dsp:txBody>
      <dsp:txXfrm rot="10800000">
        <a:off x="1608018" y="2199996"/>
        <a:ext cx="4491384" cy="846812"/>
      </dsp:txXfrm>
    </dsp:sp>
    <dsp:sp modelId="{248D95D0-7CC0-754B-B5D4-31AA3135EFD9}">
      <dsp:nvSpPr>
        <dsp:cNvPr id="0" name=""/>
        <dsp:cNvSpPr/>
      </dsp:nvSpPr>
      <dsp:spPr>
        <a:xfrm>
          <a:off x="972909" y="2199996"/>
          <a:ext cx="846812" cy="846812"/>
        </a:xfrm>
        <a:prstGeom prst="ellipse">
          <a:avLst/>
        </a:prstGeom>
        <a:solidFill>
          <a:schemeClr val="accent1">
            <a:tint val="50000"/>
            <a:hueOff val="-8650"/>
            <a:satOff val="415"/>
            <a:lumOff val="-1412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3A699F-F0FF-F641-A70A-89ED13215BE3}">
      <dsp:nvSpPr>
        <dsp:cNvPr id="0" name=""/>
        <dsp:cNvSpPr/>
      </dsp:nvSpPr>
      <dsp:spPr>
        <a:xfrm rot="10800000">
          <a:off x="1396315" y="3299589"/>
          <a:ext cx="4703087" cy="846812"/>
        </a:xfrm>
        <a:prstGeom prst="homePlate">
          <a:avLst/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3421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Cleaning Data Process</a:t>
          </a:r>
        </a:p>
      </dsp:txBody>
      <dsp:txXfrm rot="10800000">
        <a:off x="1608018" y="3299589"/>
        <a:ext cx="4491384" cy="846812"/>
      </dsp:txXfrm>
    </dsp:sp>
    <dsp:sp modelId="{4F73E238-FE1E-0849-86BA-A3D7D30CED61}">
      <dsp:nvSpPr>
        <dsp:cNvPr id="0" name=""/>
        <dsp:cNvSpPr/>
      </dsp:nvSpPr>
      <dsp:spPr>
        <a:xfrm>
          <a:off x="972909" y="3299589"/>
          <a:ext cx="846812" cy="846812"/>
        </a:xfrm>
        <a:prstGeom prst="ellipse">
          <a:avLst/>
        </a:prstGeom>
        <a:solidFill>
          <a:schemeClr val="accent1">
            <a:tint val="50000"/>
            <a:hueOff val="-12975"/>
            <a:satOff val="622"/>
            <a:lumOff val="-2118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8EB148-1D5E-CF4A-9B26-31DAD94B7802}">
      <dsp:nvSpPr>
        <dsp:cNvPr id="0" name=""/>
        <dsp:cNvSpPr/>
      </dsp:nvSpPr>
      <dsp:spPr>
        <a:xfrm rot="10800000">
          <a:off x="1396315" y="811"/>
          <a:ext cx="4703087" cy="846812"/>
        </a:xfrm>
        <a:prstGeom prst="homePlate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3421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Top 5 Cities  and States for Employment </a:t>
          </a:r>
        </a:p>
      </dsp:txBody>
      <dsp:txXfrm rot="10800000">
        <a:off x="1608018" y="811"/>
        <a:ext cx="4491384" cy="846812"/>
      </dsp:txXfrm>
    </dsp:sp>
    <dsp:sp modelId="{632E7675-0BEB-3D4C-ADFB-9DDC373866C2}">
      <dsp:nvSpPr>
        <dsp:cNvPr id="0" name=""/>
        <dsp:cNvSpPr/>
      </dsp:nvSpPr>
      <dsp:spPr>
        <a:xfrm>
          <a:off x="972909" y="811"/>
          <a:ext cx="846812" cy="84681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B27E92-E3C9-284A-B6F0-327D53FABD62}">
      <dsp:nvSpPr>
        <dsp:cNvPr id="0" name=""/>
        <dsp:cNvSpPr/>
      </dsp:nvSpPr>
      <dsp:spPr>
        <a:xfrm rot="10800000">
          <a:off x="1396315" y="1100403"/>
          <a:ext cx="4703087" cy="846812"/>
        </a:xfrm>
        <a:prstGeom prst="homePlate">
          <a:avLst/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3421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Top 5 Jobs in Demand</a:t>
          </a:r>
        </a:p>
      </dsp:txBody>
      <dsp:txXfrm rot="10800000">
        <a:off x="1608018" y="1100403"/>
        <a:ext cx="4491384" cy="846812"/>
      </dsp:txXfrm>
    </dsp:sp>
    <dsp:sp modelId="{F33292E7-6F89-0A42-A5CA-ECA244083FBD}">
      <dsp:nvSpPr>
        <dsp:cNvPr id="0" name=""/>
        <dsp:cNvSpPr/>
      </dsp:nvSpPr>
      <dsp:spPr>
        <a:xfrm>
          <a:off x="972909" y="1100403"/>
          <a:ext cx="846812" cy="846812"/>
        </a:xfrm>
        <a:prstGeom prst="ellipse">
          <a:avLst/>
        </a:prstGeom>
        <a:solidFill>
          <a:schemeClr val="accent1">
            <a:tint val="50000"/>
            <a:hueOff val="-4325"/>
            <a:satOff val="207"/>
            <a:lumOff val="-706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69442-A66E-2D4B-9E06-7F317699E949}">
      <dsp:nvSpPr>
        <dsp:cNvPr id="0" name=""/>
        <dsp:cNvSpPr/>
      </dsp:nvSpPr>
      <dsp:spPr>
        <a:xfrm rot="10800000">
          <a:off x="1408308" y="2171585"/>
          <a:ext cx="4703087" cy="846812"/>
        </a:xfrm>
        <a:prstGeom prst="homePlate">
          <a:avLst/>
        </a:prstGeom>
        <a:gradFill rotWithShape="0">
          <a:gsLst>
            <a:gs pos="0">
              <a:schemeClr val="accent1">
                <a:shade val="50000"/>
                <a:hueOff val="402493"/>
                <a:satOff val="-9802"/>
                <a:lumOff val="428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50000"/>
                <a:hueOff val="402493"/>
                <a:satOff val="-9802"/>
                <a:lumOff val="428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3421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 Best Months to Apply to Jobs</a:t>
          </a:r>
          <a:endParaRPr lang="en-US" sz="2600" kern="1200" dirty="0"/>
        </a:p>
      </dsp:txBody>
      <dsp:txXfrm rot="10800000">
        <a:off x="1620011" y="2171585"/>
        <a:ext cx="4491384" cy="846812"/>
      </dsp:txXfrm>
    </dsp:sp>
    <dsp:sp modelId="{248D95D0-7CC0-754B-B5D4-31AA3135EFD9}">
      <dsp:nvSpPr>
        <dsp:cNvPr id="0" name=""/>
        <dsp:cNvSpPr/>
      </dsp:nvSpPr>
      <dsp:spPr>
        <a:xfrm>
          <a:off x="972909" y="2199996"/>
          <a:ext cx="846812" cy="846812"/>
        </a:xfrm>
        <a:prstGeom prst="ellipse">
          <a:avLst/>
        </a:prstGeom>
        <a:solidFill>
          <a:schemeClr val="accent1">
            <a:tint val="50000"/>
            <a:hueOff val="-8650"/>
            <a:satOff val="415"/>
            <a:lumOff val="-1412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3A699F-F0FF-F641-A70A-89ED13215BE3}">
      <dsp:nvSpPr>
        <dsp:cNvPr id="0" name=""/>
        <dsp:cNvSpPr/>
      </dsp:nvSpPr>
      <dsp:spPr>
        <a:xfrm rot="10800000">
          <a:off x="1396315" y="3299589"/>
          <a:ext cx="4703087" cy="846812"/>
        </a:xfrm>
        <a:prstGeom prst="homePlate">
          <a:avLst/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3421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Jobs</a:t>
          </a:r>
          <a:r>
            <a:rPr lang="en-US" sz="2600" kern="1200" baseline="0" dirty="0"/>
            <a:t> Demand Trends in 2019</a:t>
          </a:r>
          <a:endParaRPr lang="en-US" sz="2600" kern="1200" dirty="0"/>
        </a:p>
      </dsp:txBody>
      <dsp:txXfrm rot="10800000">
        <a:off x="1608018" y="3299589"/>
        <a:ext cx="4491384" cy="846812"/>
      </dsp:txXfrm>
    </dsp:sp>
    <dsp:sp modelId="{4F73E238-FE1E-0849-86BA-A3D7D30CED61}">
      <dsp:nvSpPr>
        <dsp:cNvPr id="0" name=""/>
        <dsp:cNvSpPr/>
      </dsp:nvSpPr>
      <dsp:spPr>
        <a:xfrm>
          <a:off x="972909" y="3299589"/>
          <a:ext cx="846812" cy="846812"/>
        </a:xfrm>
        <a:prstGeom prst="ellipse">
          <a:avLst/>
        </a:prstGeom>
        <a:solidFill>
          <a:schemeClr val="accent1">
            <a:tint val="50000"/>
            <a:hueOff val="-12975"/>
            <a:satOff val="622"/>
            <a:lumOff val="-2118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184DA70-C731-4C70-880D-CCD4705E623C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773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612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625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40755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8015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456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8103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3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945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2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9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307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43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62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215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4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482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274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www.goodfreephotos.com/other-photos/artists-work-desk.jpg.ph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hyperlink" Target="http://www.picpedia.org/highway-signs/w/work.html" TargetMode="Externa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vsig.org/2016/04/20/gvsig-2-3-working-on-new-improvements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://principalspov.blogspot.com/2014/12/the-three-questions.html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impact-recruitment-selection-strategy-employees-performance-study-three-selected-manufacturing-companies-nigeria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DE9A9-810C-4F22-8120-660AEF90E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78"/>
          <a:stretch/>
        </p:blipFill>
        <p:spPr>
          <a:xfrm>
            <a:off x="20" y="1"/>
            <a:ext cx="4647927" cy="4295776"/>
          </a:xfrm>
          <a:prstGeom prst="rect">
            <a:avLst/>
          </a:prstGeom>
        </p:spPr>
      </p:pic>
      <p:pic>
        <p:nvPicPr>
          <p:cNvPr id="23" name="Picture 22" descr="A close up of a street sign on a pole&#10;&#10;Description automatically generated">
            <a:extLst>
              <a:ext uri="{FF2B5EF4-FFF2-40B4-BE49-F238E27FC236}">
                <a16:creationId xmlns:a16="http://schemas.microsoft.com/office/drawing/2014/main" id="{46536E4D-0334-8541-B136-850E54BC07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6431" r="1" b="414"/>
          <a:stretch/>
        </p:blipFill>
        <p:spPr>
          <a:xfrm>
            <a:off x="-1" y="4289538"/>
            <a:ext cx="4644769" cy="2568462"/>
          </a:xfrm>
          <a:prstGeom prst="rect">
            <a:avLst/>
          </a:prstGeom>
        </p:spPr>
      </p:pic>
      <p:pic>
        <p:nvPicPr>
          <p:cNvPr id="19" name="Picture 18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12555B1B-B3B3-664C-B0C1-4E7EE066DB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3317" r="13316" b="-1"/>
          <a:stretch/>
        </p:blipFill>
        <p:spPr>
          <a:xfrm>
            <a:off x="4601910" y="-1577"/>
            <a:ext cx="753770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F5FA34-FCBF-604B-8711-357ECE744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475" y="2870199"/>
            <a:ext cx="4088997" cy="1117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1" dirty="0"/>
              <a:t>Employment analysis across the </a:t>
            </a:r>
            <a:r>
              <a:rPr lang="en-US" sz="3100" b="1" dirty="0" err="1"/>
              <a:t>usa</a:t>
            </a:r>
            <a:br>
              <a:rPr lang="en-US" sz="2800" b="1" dirty="0"/>
            </a:br>
            <a:r>
              <a:rPr lang="en-US" sz="2000" b="1" dirty="0"/>
              <a:t>Project  </a:t>
            </a:r>
            <a:r>
              <a:rPr lang="en-US" sz="2000" b="1" dirty="0" err="1"/>
              <a:t>i</a:t>
            </a:r>
            <a:endParaRPr lang="en-US" sz="28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C80769-5E1F-D248-BAA4-BB02EFD7A729}"/>
              </a:ext>
            </a:extLst>
          </p:cNvPr>
          <p:cNvSpPr txBox="1"/>
          <p:nvPr/>
        </p:nvSpPr>
        <p:spPr>
          <a:xfrm>
            <a:off x="9753633" y="5402086"/>
            <a:ext cx="226215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Team Members:</a:t>
            </a:r>
          </a:p>
          <a:p>
            <a:r>
              <a:rPr lang="en-US" dirty="0"/>
              <a:t>Zoe Liu</a:t>
            </a:r>
          </a:p>
          <a:p>
            <a:r>
              <a:rPr lang="en-US" b="1" dirty="0"/>
              <a:t>Jean- Paul </a:t>
            </a:r>
            <a:r>
              <a:rPr lang="en-US" b="1" dirty="0" err="1"/>
              <a:t>Mitter</a:t>
            </a:r>
            <a:endParaRPr lang="en-US" b="1" dirty="0"/>
          </a:p>
          <a:p>
            <a:r>
              <a:rPr lang="en-US" b="1" dirty="0"/>
              <a:t>Eliana Suarez </a:t>
            </a:r>
          </a:p>
        </p:txBody>
      </p:sp>
    </p:spTree>
    <p:extLst>
      <p:ext uri="{BB962C8B-B14F-4D97-AF65-F5344CB8AC3E}">
        <p14:creationId xmlns:p14="http://schemas.microsoft.com/office/powerpoint/2010/main" val="357688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9B6D-33E2-7F4A-BB80-2CB5F6289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0" y="199418"/>
            <a:ext cx="9905998" cy="1478570"/>
          </a:xfrm>
        </p:spPr>
        <p:txBody>
          <a:bodyPr/>
          <a:lstStyle/>
          <a:p>
            <a:r>
              <a:rPr lang="en-US" b="1" cap="none" dirty="0">
                <a:ln/>
                <a:solidFill>
                  <a:schemeClr val="accent1"/>
                </a:solidFill>
              </a:rPr>
              <a:t>Best Months to Apply to Jobs </a:t>
            </a:r>
            <a:br>
              <a:rPr lang="en-US" b="1" cap="none" dirty="0">
                <a:ln/>
                <a:solidFill>
                  <a:schemeClr val="accent3"/>
                </a:solidFill>
              </a:rPr>
            </a:b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9475DC-825F-F143-809A-CCA486E4A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410" y="1167303"/>
            <a:ext cx="4706996" cy="3137997"/>
          </a:xfr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965DB23-2DD3-F44A-836F-E4BFDF4C7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409" y="2767502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32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A694-1704-2D43-95D6-8D8E06B8A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3542"/>
            <a:ext cx="9905998" cy="1478570"/>
          </a:xfrm>
        </p:spPr>
        <p:txBody>
          <a:bodyPr/>
          <a:lstStyle/>
          <a:p>
            <a:r>
              <a:rPr lang="en-US" b="1" cap="none" dirty="0">
                <a:ln/>
                <a:solidFill>
                  <a:schemeClr val="accent1"/>
                </a:solidFill>
              </a:rPr>
              <a:t>Job Demand Trends in 2019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62984-BF2A-8D4A-A7EB-5A36C9E83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3" y="1338262"/>
            <a:ext cx="5816600" cy="325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3287D-3BB2-A746-9CFB-829102707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063" y="3238500"/>
            <a:ext cx="5372100" cy="343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69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A758-EFF2-634F-91F8-C2BB71D15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029" y="523268"/>
            <a:ext cx="9905998" cy="1478570"/>
          </a:xfrm>
        </p:spPr>
        <p:txBody>
          <a:bodyPr>
            <a:normAutofit/>
          </a:bodyPr>
          <a:lstStyle/>
          <a:p>
            <a:r>
              <a:rPr lang="en-US" sz="4800" b="1" cap="none" dirty="0">
                <a:ln/>
                <a:solidFill>
                  <a:schemeClr val="accent1"/>
                </a:solidFill>
              </a:rPr>
              <a:t>Opportunities for Improvement </a:t>
            </a:r>
            <a:endParaRPr lang="en-US" sz="4800" dirty="0">
              <a:solidFill>
                <a:schemeClr val="accent1"/>
              </a:solidFill>
            </a:endParaRPr>
          </a:p>
        </p:txBody>
      </p:sp>
      <p:pic>
        <p:nvPicPr>
          <p:cNvPr id="9" name="Content Placeholder 8" descr="A picture containing table, different, plastic, monitor&#10;&#10;Description automatically generated">
            <a:extLst>
              <a:ext uri="{FF2B5EF4-FFF2-40B4-BE49-F238E27FC236}">
                <a16:creationId xmlns:a16="http://schemas.microsoft.com/office/drawing/2014/main" id="{17295314-AE1E-6D48-B7A2-F6D72EE36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3190029" cy="2932769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D3FB0D-6F82-164C-8736-4A0B02A64E26}"/>
              </a:ext>
            </a:extLst>
          </p:cNvPr>
          <p:cNvSpPr/>
          <p:nvPr/>
        </p:nvSpPr>
        <p:spPr>
          <a:xfrm>
            <a:off x="3332058" y="1832608"/>
            <a:ext cx="83074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Access to salary and company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Access to  longer history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Make graphics more interactive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Improve accuracy of data </a:t>
            </a:r>
          </a:p>
        </p:txBody>
      </p:sp>
    </p:spTree>
    <p:extLst>
      <p:ext uri="{BB962C8B-B14F-4D97-AF65-F5344CB8AC3E}">
        <p14:creationId xmlns:p14="http://schemas.microsoft.com/office/powerpoint/2010/main" val="1624313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box&#10;&#10;Description automatically generated">
            <a:extLst>
              <a:ext uri="{FF2B5EF4-FFF2-40B4-BE49-F238E27FC236}">
                <a16:creationId xmlns:a16="http://schemas.microsoft.com/office/drawing/2014/main" id="{578A89E5-8C15-7743-A03F-962A57DCC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160" r="25073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74922B5-52E3-7146-BEC7-FFB59F0CE1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236514"/>
              </p:ext>
            </p:extLst>
          </p:nvPr>
        </p:nvGraphicFramePr>
        <p:xfrm>
          <a:off x="4786313" y="2353592"/>
          <a:ext cx="7072312" cy="4147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277C1A3-178F-0742-8FF7-3DD36FE7D673}"/>
              </a:ext>
            </a:extLst>
          </p:cNvPr>
          <p:cNvSpPr txBox="1"/>
          <p:nvPr/>
        </p:nvSpPr>
        <p:spPr>
          <a:xfrm>
            <a:off x="6743700" y="957263"/>
            <a:ext cx="3757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97936-F543-3E40-BEA6-3D1E07F9403B}"/>
              </a:ext>
            </a:extLst>
          </p:cNvPr>
          <p:cNvSpPr/>
          <p:nvPr/>
        </p:nvSpPr>
        <p:spPr>
          <a:xfrm>
            <a:off x="5617402" y="715131"/>
            <a:ext cx="455765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800" b="1" cap="none" spc="0" dirty="0">
                <a:ln/>
                <a:solidFill>
                  <a:schemeClr val="accent1"/>
                </a:solidFill>
                <a:effectLst/>
              </a:rPr>
              <a:t>Project – Phase 1</a:t>
            </a:r>
          </a:p>
        </p:txBody>
      </p:sp>
    </p:spTree>
    <p:extLst>
      <p:ext uri="{BB962C8B-B14F-4D97-AF65-F5344CB8AC3E}">
        <p14:creationId xmlns:p14="http://schemas.microsoft.com/office/powerpoint/2010/main" val="1912384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5613-B9D1-5948-BA1E-F7DDFA0BB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53132"/>
          </a:xfrm>
        </p:spPr>
        <p:txBody>
          <a:bodyPr>
            <a:normAutofit fontScale="90000"/>
          </a:bodyPr>
          <a:lstStyle/>
          <a:p>
            <a:r>
              <a:rPr lang="en-US" sz="4400" b="1" cap="none" dirty="0">
                <a:ln/>
                <a:solidFill>
                  <a:schemeClr val="accent1"/>
                </a:solidFill>
              </a:rPr>
              <a:t>Topic Selection Process </a:t>
            </a:r>
            <a:br>
              <a:rPr lang="en-US" b="1" cap="none" dirty="0">
                <a:ln/>
                <a:solidFill>
                  <a:schemeClr val="accent3"/>
                </a:solidFill>
              </a:rPr>
            </a:br>
            <a:r>
              <a:rPr lang="en-US" b="1" cap="none" dirty="0">
                <a:ln/>
                <a:solidFill>
                  <a:schemeClr val="accent3"/>
                </a:solidFill>
              </a:rPr>
              <a:t>              </a:t>
            </a:r>
            <a:br>
              <a:rPr lang="en-US" b="1" cap="none" dirty="0">
                <a:ln/>
                <a:solidFill>
                  <a:schemeClr val="accent3"/>
                </a:solidFill>
              </a:rPr>
            </a:br>
            <a:r>
              <a:rPr lang="en-US" b="1" cap="none" dirty="0">
                <a:ln/>
                <a:solidFill>
                  <a:schemeClr val="accent3"/>
                </a:solidFill>
              </a:rPr>
              <a:t>                                          </a:t>
            </a:r>
            <a:endParaRPr lang="en-US" dirty="0"/>
          </a:p>
        </p:txBody>
      </p:sp>
      <p:pic>
        <p:nvPicPr>
          <p:cNvPr id="5" name="Content Placeholder 4" descr="A picture containing woman, game, man&#10;&#10;Description automatically generated">
            <a:extLst>
              <a:ext uri="{FF2B5EF4-FFF2-40B4-BE49-F238E27FC236}">
                <a16:creationId xmlns:a16="http://schemas.microsoft.com/office/drawing/2014/main" id="{7C2B926E-491B-0342-89CB-A7E6A982B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60912" y="3585555"/>
            <a:ext cx="5531088" cy="331865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E24CAD-816E-3C49-91DF-E0E3C0417A80}"/>
              </a:ext>
            </a:extLst>
          </p:cNvPr>
          <p:cNvSpPr txBox="1"/>
          <p:nvPr/>
        </p:nvSpPr>
        <p:spPr>
          <a:xfrm>
            <a:off x="936976" y="1407308"/>
            <a:ext cx="5514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Understanding labor trends to increase job opportunities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369B2A-285A-534F-8272-AD712AE31BC6}"/>
              </a:ext>
            </a:extLst>
          </p:cNvPr>
          <p:cNvSpPr/>
          <p:nvPr/>
        </p:nvSpPr>
        <p:spPr>
          <a:xfrm>
            <a:off x="727076" y="2568719"/>
            <a:ext cx="425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n/>
                <a:solidFill>
                  <a:schemeClr val="accent1"/>
                </a:solidFill>
              </a:rPr>
              <a:t>Project Objectives 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912ABE-75A2-214C-97E6-0530BEEDA9D4}"/>
              </a:ext>
            </a:extLst>
          </p:cNvPr>
          <p:cNvSpPr/>
          <p:nvPr/>
        </p:nvSpPr>
        <p:spPr>
          <a:xfrm>
            <a:off x="936976" y="3429000"/>
            <a:ext cx="5886740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Identify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Top Cities and States for Employment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Top Types of Jobs for Employment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Best Months to Apply for Jobs </a:t>
            </a:r>
          </a:p>
        </p:txBody>
      </p:sp>
    </p:spTree>
    <p:extLst>
      <p:ext uri="{BB962C8B-B14F-4D97-AF65-F5344CB8AC3E}">
        <p14:creationId xmlns:p14="http://schemas.microsoft.com/office/powerpoint/2010/main" val="2830044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4FE33-B198-984E-A486-8DECD950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b="1" cap="none">
                <a:ln/>
                <a:solidFill>
                  <a:schemeClr val="accent1"/>
                </a:solidFill>
              </a:rPr>
              <a:t>Data Source Selection Process and Challenges 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38F72A-4102-4649-B673-937EF149E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Accessibility Issues </a:t>
            </a:r>
          </a:p>
          <a:p>
            <a:r>
              <a:rPr lang="en-US" sz="2000"/>
              <a:t>Reliability </a:t>
            </a:r>
          </a:p>
          <a:p>
            <a:r>
              <a:rPr lang="en-US" sz="2000"/>
              <a:t>Data Set Size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1B674B0-5386-B540-9B00-3D89344D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125" y="4148377"/>
            <a:ext cx="5456279" cy="238712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62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71AF918-F365-8443-BE6C-0771F34DD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425" y="184175"/>
            <a:ext cx="6540500" cy="31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73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0C65-B796-F74E-AE4F-8F662164D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20742"/>
            <a:ext cx="9905999" cy="3541714"/>
          </a:xfrm>
        </p:spPr>
        <p:txBody>
          <a:bodyPr/>
          <a:lstStyle/>
          <a:p>
            <a:pPr marL="342900" indent="-342900"/>
            <a:r>
              <a:rPr lang="en-US" dirty="0"/>
              <a:t>Reviewing Data for missing information and duplicates </a:t>
            </a:r>
          </a:p>
          <a:p>
            <a:pPr marL="342900" indent="-342900"/>
            <a:r>
              <a:rPr lang="en-US" dirty="0"/>
              <a:t>Dropping Empty Rows </a:t>
            </a:r>
          </a:p>
          <a:p>
            <a:pPr marL="342900" indent="-342900"/>
            <a:r>
              <a:rPr lang="en-US" dirty="0"/>
              <a:t>Excluding USA Territories</a:t>
            </a:r>
          </a:p>
          <a:p>
            <a:pPr marL="342900" indent="-342900"/>
            <a:r>
              <a:rPr lang="en-US" dirty="0"/>
              <a:t>Restructuring Unknown Categories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28C3C4-AD1B-ED44-ACB7-093501648B89}"/>
              </a:ext>
            </a:extLst>
          </p:cNvPr>
          <p:cNvSpPr/>
          <p:nvPr/>
        </p:nvSpPr>
        <p:spPr>
          <a:xfrm>
            <a:off x="1141412" y="712856"/>
            <a:ext cx="56880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n/>
                <a:solidFill>
                  <a:schemeClr val="accent1"/>
                </a:solidFill>
              </a:rPr>
              <a:t>Cleaning Data Process 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065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74922B5-52E3-7146-BEC7-FFB59F0CE1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2711687"/>
              </p:ext>
            </p:extLst>
          </p:nvPr>
        </p:nvGraphicFramePr>
        <p:xfrm>
          <a:off x="4786313" y="2353592"/>
          <a:ext cx="7072312" cy="4147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277C1A3-178F-0742-8FF7-3DD36FE7D673}"/>
              </a:ext>
            </a:extLst>
          </p:cNvPr>
          <p:cNvSpPr txBox="1"/>
          <p:nvPr/>
        </p:nvSpPr>
        <p:spPr>
          <a:xfrm>
            <a:off x="6743700" y="957263"/>
            <a:ext cx="3757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97936-F543-3E40-BEA6-3D1E07F9403B}"/>
              </a:ext>
            </a:extLst>
          </p:cNvPr>
          <p:cNvSpPr/>
          <p:nvPr/>
        </p:nvSpPr>
        <p:spPr>
          <a:xfrm>
            <a:off x="1094310" y="599266"/>
            <a:ext cx="47211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800" b="1" cap="none" spc="0" dirty="0">
                <a:ln/>
                <a:solidFill>
                  <a:schemeClr val="accent1"/>
                </a:solidFill>
                <a:effectLst/>
              </a:rPr>
              <a:t>Project – Phase 2 </a:t>
            </a:r>
          </a:p>
          <a:p>
            <a:pPr algn="ctr"/>
            <a:r>
              <a:rPr lang="en-US" sz="4800" b="1" cap="none" spc="0" dirty="0">
                <a:ln/>
                <a:solidFill>
                  <a:schemeClr val="accent1"/>
                </a:solidFill>
                <a:effectLst/>
              </a:rPr>
              <a:t>Visual Aid </a:t>
            </a:r>
          </a:p>
        </p:txBody>
      </p:sp>
    </p:spTree>
    <p:extLst>
      <p:ext uri="{BB962C8B-B14F-4D97-AF65-F5344CB8AC3E}">
        <p14:creationId xmlns:p14="http://schemas.microsoft.com/office/powerpoint/2010/main" val="69997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27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451397-B302-6C49-AB9F-9DEDD5C4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632" y="4463825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b="1" dirty="0">
                <a:ln/>
                <a:solidFill>
                  <a:schemeClr val="accent1"/>
                </a:solidFill>
              </a:rPr>
              <a:t>Top 5 Cities and States for Employment 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92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182A45A2-8CD0-6348-9AFA-D40EDC0DF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025" y="1488963"/>
            <a:ext cx="3319744" cy="1900553"/>
          </a:xfrm>
          <a:prstGeom prst="rect">
            <a:avLst/>
          </a:prstGeom>
        </p:spPr>
      </p:pic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F58E261E-3902-3A46-BB3E-56D81815E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560" y="1603914"/>
            <a:ext cx="3319744" cy="16706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05CEAFE-3A8B-EB4C-93C2-C8E8AC34BD19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 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A1EFBC-D31E-4C4F-86DB-DE596A692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88" y="1335833"/>
            <a:ext cx="3310219" cy="220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7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49AAC-F0BB-0647-B9E4-E248BB44C4DC}"/>
              </a:ext>
            </a:extLst>
          </p:cNvPr>
          <p:cNvSpPr/>
          <p:nvPr/>
        </p:nvSpPr>
        <p:spPr>
          <a:xfrm>
            <a:off x="1963191" y="-66674"/>
            <a:ext cx="9431094" cy="714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cap="all" dirty="0">
                <a:ln/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Top 5 Cities and States for Employment </a:t>
            </a:r>
            <a:endParaRPr lang="en-US" sz="2800" cap="all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C09B07-180A-7943-B892-4E2583E81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274" y="1362268"/>
            <a:ext cx="6112382" cy="4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0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A461-BDC2-6C40-BCB2-E30741D5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49" y="179574"/>
            <a:ext cx="9905998" cy="1153280"/>
          </a:xfrm>
        </p:spPr>
        <p:txBody>
          <a:bodyPr>
            <a:normAutofit/>
          </a:bodyPr>
          <a:lstStyle/>
          <a:p>
            <a:r>
              <a:rPr lang="en-US" sz="4800" b="1" cap="none" dirty="0">
                <a:ln/>
                <a:solidFill>
                  <a:schemeClr val="accent1"/>
                </a:solidFill>
              </a:rPr>
              <a:t>Top 5 Jobs in Demand </a:t>
            </a:r>
            <a:endParaRPr lang="en-US" sz="4800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4F2AFB-6217-5941-842C-0599B8BF7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349" y="1053777"/>
            <a:ext cx="5342917" cy="3270573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54B69E-A067-8F46-9977-C16058971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36" y="3269380"/>
            <a:ext cx="5949950" cy="340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52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189</Words>
  <Application>Microsoft Macintosh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Circuit</vt:lpstr>
      <vt:lpstr>Employment analysis across the usa Project  i</vt:lpstr>
      <vt:lpstr>PowerPoint Presentation</vt:lpstr>
      <vt:lpstr>Topic Selection Process                                                           </vt:lpstr>
      <vt:lpstr>Data Source Selection Process and Challenges </vt:lpstr>
      <vt:lpstr>PowerPoint Presentation</vt:lpstr>
      <vt:lpstr>PowerPoint Presentation</vt:lpstr>
      <vt:lpstr>Top 5 Cities and States for Employment  </vt:lpstr>
      <vt:lpstr>PowerPoint Presentation</vt:lpstr>
      <vt:lpstr>Top 5 Jobs in Demand </vt:lpstr>
      <vt:lpstr>Best Months to Apply to Jobs  </vt:lpstr>
      <vt:lpstr>Job Demand Trends in 2019</vt:lpstr>
      <vt:lpstr>Opportunities for Improvement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Employment analysis across the usa Project  i</dc:title>
  <dc:creator>Eliana Suarez</dc:creator>
  <cp:lastModifiedBy>Eliana Suarez</cp:lastModifiedBy>
  <cp:revision>2</cp:revision>
  <dcterms:created xsi:type="dcterms:W3CDTF">2019-11-23T04:21:29Z</dcterms:created>
  <dcterms:modified xsi:type="dcterms:W3CDTF">2019-11-23T04:26:34Z</dcterms:modified>
</cp:coreProperties>
</file>